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771" r:id="rId2"/>
    <p:sldId id="265" r:id="rId3"/>
    <p:sldId id="773" r:id="rId4"/>
    <p:sldId id="774" r:id="rId5"/>
    <p:sldId id="775" r:id="rId6"/>
    <p:sldId id="776" r:id="rId7"/>
    <p:sldId id="777" r:id="rId8"/>
    <p:sldId id="778" r:id="rId9"/>
    <p:sldId id="779" r:id="rId10"/>
    <p:sldId id="780" r:id="rId11"/>
    <p:sldId id="781" r:id="rId12"/>
    <p:sldId id="782" r:id="rId13"/>
    <p:sldId id="783" r:id="rId14"/>
    <p:sldId id="784" r:id="rId15"/>
    <p:sldId id="785" r:id="rId16"/>
    <p:sldId id="786" r:id="rId17"/>
    <p:sldId id="787" r:id="rId18"/>
    <p:sldId id="788" r:id="rId19"/>
    <p:sldId id="789" r:id="rId20"/>
    <p:sldId id="790" r:id="rId21"/>
    <p:sldId id="791" r:id="rId22"/>
    <p:sldId id="792" r:id="rId23"/>
    <p:sldId id="793" r:id="rId24"/>
    <p:sldId id="794" r:id="rId25"/>
    <p:sldId id="795" r:id="rId26"/>
    <p:sldId id="772" r:id="rId27"/>
    <p:sldId id="260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659" userDrawn="1">
          <p15:clr>
            <a:srgbClr val="A4A3A4"/>
          </p15:clr>
        </p15:guide>
        <p15:guide id="3" pos="756" userDrawn="1">
          <p15:clr>
            <a:srgbClr val="A4A3A4"/>
          </p15:clr>
        </p15:guide>
        <p15:guide id="4" pos="60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60000"/>
    <a:srgbClr val="FF1D1D"/>
    <a:srgbClr val="F4B183"/>
    <a:srgbClr val="F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94830" autoAdjust="0"/>
  </p:normalViewPr>
  <p:slideViewPr>
    <p:cSldViewPr snapToGrid="0">
      <p:cViewPr varScale="1">
        <p:scale>
          <a:sx n="80" d="100"/>
          <a:sy n="80" d="100"/>
        </p:scale>
        <p:origin x="-396" y="-84"/>
      </p:cViewPr>
      <p:guideLst>
        <p:guide orient="horz" pos="2160"/>
        <p:guide pos="3659"/>
        <p:guide pos="756"/>
        <p:guide pos="6085"/>
      </p:guideLst>
    </p:cSldViewPr>
  </p:slideViewPr>
  <p:outlineViewPr>
    <p:cViewPr>
      <p:scale>
        <a:sx n="33" d="100"/>
        <a:sy n="33" d="100"/>
      </p:scale>
      <p:origin x="0" y="-34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0E238-23A0-4F1A-8A46-BB502B62DCDD}" type="datetimeFigureOut">
              <a:rPr lang="zh-CN" altLang="en-US" smtClean="0"/>
              <a:t>2018-12-07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A16D-C77F-42ED-B06C-0E600EB8C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925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67B7D5C-3B69-4C9F-9E50-34FBEBA29DCB}" type="slidenum">
              <a:rPr lang="zh-CN" altLang="en-US" sz="1800" dirty="0" smtClean="0"/>
              <a:pPr algn="l">
                <a:defRPr/>
              </a:pPr>
              <a:t>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16DA715-D121-4575-B430-05CE7292FFF9}" type="slidenum">
              <a:rPr lang="zh-CN" altLang="en-US" sz="1800" dirty="0" smtClean="0"/>
              <a:pPr algn="l">
                <a:defRPr/>
              </a:pPr>
              <a:t>12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C6BDF82-9729-44DB-ADB6-BE44B96AC25B}" type="slidenum">
              <a:rPr lang="zh-CN" altLang="en-US" sz="1800" dirty="0" smtClean="0"/>
              <a:pPr algn="l">
                <a:defRPr/>
              </a:pPr>
              <a:t>13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AC24B69-7504-4C61-B197-13B70D7C1845}" type="slidenum">
              <a:rPr lang="zh-CN" altLang="en-US" sz="1800" dirty="0" smtClean="0"/>
              <a:pPr algn="l">
                <a:defRPr/>
              </a:pPr>
              <a:t>14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7AD51D5F-C03C-481A-9CEE-8143ECAE16F2}" type="slidenum">
              <a:rPr lang="zh-CN" altLang="en-US" sz="1800" dirty="0" smtClean="0"/>
              <a:pPr algn="l">
                <a:defRPr/>
              </a:pPr>
              <a:t>15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2B0DD28-36A4-447D-8360-C096A5295230}" type="slidenum">
              <a:rPr lang="zh-CN" altLang="en-US" sz="1800" dirty="0" smtClean="0"/>
              <a:pPr algn="l">
                <a:defRPr/>
              </a:pPr>
              <a:t>16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479D3EB-63FE-4663-901A-8F30275C7CBC}" type="slidenum">
              <a:rPr lang="zh-CN" altLang="en-US" sz="1800" dirty="0" smtClean="0"/>
              <a:pPr algn="l">
                <a:defRPr/>
              </a:pPr>
              <a:t>17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405E175-0176-4E93-928E-2F35CCABDE49}" type="slidenum">
              <a:rPr lang="zh-CN" altLang="en-US" sz="1800" dirty="0" smtClean="0"/>
              <a:pPr algn="l">
                <a:defRPr/>
              </a:pPr>
              <a:t>18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E056265-C1AC-494E-A14B-538E05350021}" type="slidenum">
              <a:rPr lang="zh-CN" altLang="en-US" sz="1800" dirty="0" smtClean="0"/>
              <a:pPr algn="l">
                <a:defRPr/>
              </a:pPr>
              <a:t>19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35976E7-6722-4156-83BC-219D0D1B7C78}" type="slidenum">
              <a:rPr lang="zh-CN" altLang="en-US" sz="1800" dirty="0" smtClean="0"/>
              <a:pPr algn="l">
                <a:defRPr/>
              </a:pPr>
              <a:t>20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88BB482-115F-4301-867D-C47036E7266C}" type="slidenum">
              <a:rPr lang="zh-CN" altLang="en-US" sz="1800" dirty="0" smtClean="0"/>
              <a:pPr algn="l">
                <a:defRPr/>
              </a:pPr>
              <a:t>21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F34A7F9-809F-416C-99AD-15B020F85118}" type="slidenum">
              <a:rPr lang="zh-CN" altLang="en-US" sz="1800" dirty="0" smtClean="0"/>
              <a:pPr algn="l">
                <a:defRPr/>
              </a:pPr>
              <a:t>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8F08F55-7847-49B4-AC95-EAF16417C518}" type="slidenum">
              <a:rPr lang="zh-CN" altLang="en-US" sz="1800" dirty="0" smtClean="0"/>
              <a:pPr algn="l">
                <a:defRPr/>
              </a:pPr>
              <a:t>22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4C90B6C-F26A-4CB4-AB7E-648ECD4D8077}" type="slidenum">
              <a:rPr lang="zh-CN" altLang="en-US" sz="1800" dirty="0" smtClean="0"/>
              <a:pPr algn="l">
                <a:defRPr/>
              </a:pPr>
              <a:t>23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8CD4633-408F-4BCE-9011-AA3FA2CF4675}" type="slidenum">
              <a:rPr lang="zh-CN" altLang="en-US" sz="1800" dirty="0" smtClean="0"/>
              <a:pPr algn="l">
                <a:defRPr/>
              </a:pPr>
              <a:t>24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184710A-D61D-4ED0-8943-19379706D15E}" type="slidenum">
              <a:rPr lang="zh-CN" altLang="en-US" sz="1800" dirty="0" smtClean="0"/>
              <a:pPr algn="l">
                <a:defRPr/>
              </a:pPr>
              <a:t>25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727F4FF-75DB-4B3B-ABDB-F4ECCBA3105E}" type="slidenum">
              <a:rPr lang="zh-CN" altLang="en-US" sz="1800" dirty="0" smtClean="0"/>
              <a:pPr algn="l">
                <a:defRPr/>
              </a:pPr>
              <a:t>26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5840281-F4BF-442C-B0AF-47C8229FA456}" type="slidenum">
              <a:rPr lang="zh-CN" altLang="en-US" sz="1800" dirty="0" smtClean="0"/>
              <a:pPr algn="l">
                <a:defRPr/>
              </a:pPr>
              <a:t>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E5D2DB0-D979-4FA7-AD18-4D6F1483AEE5}" type="slidenum">
              <a:rPr lang="zh-CN" altLang="en-US" sz="1800" dirty="0" smtClean="0"/>
              <a:pPr algn="l">
                <a:defRPr/>
              </a:pPr>
              <a:t>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7F6DEBC1-0EF6-44D4-BD6F-8DE1452BCFD6}" type="slidenum">
              <a:rPr lang="zh-CN" altLang="en-US" sz="1800" dirty="0" smtClean="0"/>
              <a:pPr algn="l">
                <a:defRPr/>
              </a:pPr>
              <a:t>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70ABA0C-F02F-4E81-9F92-485646C3D759}" type="slidenum">
              <a:rPr lang="zh-CN" altLang="en-US" sz="1800" dirty="0" smtClean="0"/>
              <a:pPr algn="l">
                <a:defRPr/>
              </a:pPr>
              <a:t>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7034CAC9-72BB-4CCF-B56E-1AA05BF31067}" type="slidenum">
              <a:rPr lang="zh-CN" altLang="en-US" sz="1800" dirty="0" smtClean="0"/>
              <a:pPr algn="l">
                <a:defRPr/>
              </a:pPr>
              <a:t>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8C4706E-E2DC-45E8-9051-ED4A1E6483DC}" type="slidenum">
              <a:rPr lang="zh-CN" altLang="en-US" sz="1800" dirty="0" smtClean="0"/>
              <a:pPr algn="l">
                <a:defRPr/>
              </a:pPr>
              <a:t>10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75F55C8-5F80-4F6E-93BD-6FDA4939CB57}" type="slidenum">
              <a:rPr lang="zh-CN" altLang="en-US" sz="1800" dirty="0" smtClean="0"/>
              <a:pPr algn="l">
                <a:defRPr/>
              </a:pPr>
              <a:t>11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320800" y="1122363"/>
            <a:ext cx="9474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单击此处编辑课程标题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0800" y="3602038"/>
            <a:ext cx="9474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49BB47C-0B23-4B02-B769-BE8BB50E6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5939171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88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2" y="5804113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8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单击此处编辑章标题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2" y="5872774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77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2" y="5811348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4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78227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5897301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3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90FCE-D58E-4466-9747-84928ED2354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10" descr="pasted-imag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417466"/>
            <a:ext cx="2895600" cy="58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9804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 userDrawn="1"/>
        </p:nvSpPr>
        <p:spPr>
          <a:xfrm>
            <a:off x="3926175" y="2374900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技术成就梦想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95" y="6086621"/>
            <a:ext cx="1459338" cy="2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90FCE-D58E-4466-9747-84928ED235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80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68" userDrawn="1">
          <p15:clr>
            <a:srgbClr val="F26B43"/>
          </p15:clr>
        </p15:guide>
        <p15:guide id="4" pos="69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0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695325"/>
            <a:ext cx="9738877" cy="5068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729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719139"/>
            <a:ext cx="10064925" cy="520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784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24" y="709614"/>
            <a:ext cx="9749315" cy="5066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364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4" y="704850"/>
            <a:ext cx="10014090" cy="519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883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709614"/>
            <a:ext cx="10060389" cy="520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399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4" y="700089"/>
            <a:ext cx="9991758" cy="519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95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709614"/>
            <a:ext cx="10097163" cy="5237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98719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495300"/>
            <a:ext cx="9617839" cy="5386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231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723900"/>
            <a:ext cx="10090351" cy="520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4603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504825"/>
            <a:ext cx="9719961" cy="541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795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标题 1">
            <a:extLst>
              <a:ext uri="{FF2B5EF4-FFF2-40B4-BE49-F238E27FC236}">
                <a16:creationId xmlns:a16="http://schemas.microsoft.com/office/drawing/2014/main" xmlns="" id="{A3D9A432-3FF1-423E-8F35-66DEDBE0CC3B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6811" y="2242845"/>
            <a:ext cx="7805938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-150" normalizeH="0" baseline="0" noProof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项目采购管理</a:t>
            </a:r>
            <a:endParaRPr kumimoji="0" lang="zh-CN" altLang="en-US" sz="6600" b="1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91149416-FA23-4423-A71E-41E29210B0E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6813" y="857314"/>
            <a:ext cx="2160000" cy="612000"/>
          </a:xfrm>
          <a:prstGeom prst="round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>
            <a:outerShdw blurRad="342900" dist="2286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九阳神功专题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444A4C1-E019-481D-B85F-52CD79D9ED1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606812" y="3866294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smtClean="0">
                <a:latin typeface="+mn-ea"/>
              </a:rPr>
              <a:t>授课：薛大龙</a:t>
            </a:r>
            <a:endParaRPr lang="zh-CN" altLang="en-US" sz="3200" b="1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0444A4C1-E019-481D-B85F-52CD79D9ED1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0433" y="4745969"/>
            <a:ext cx="80444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+mn-ea"/>
              </a:rPr>
              <a:t>简介：中共党员、北京理工大学博士研究生、多所大学客座教授、北京市评标专家，多次参与软考的</a:t>
            </a:r>
            <a:r>
              <a:rPr lang="zh-CN" altLang="en-US" sz="2000" b="1" smtClean="0">
                <a:solidFill>
                  <a:srgbClr val="FF0000"/>
                </a:solidFill>
                <a:latin typeface="+mn-ea"/>
              </a:rPr>
              <a:t>命题与阅卷</a:t>
            </a:r>
            <a:r>
              <a:rPr lang="zh-CN" altLang="en-US" sz="2000" smtClean="0">
                <a:latin typeface="+mn-ea"/>
              </a:rPr>
              <a:t>，主编出版专著超过</a:t>
            </a:r>
            <a:r>
              <a:rPr lang="en-US" altLang="zh-CN" sz="2000" smtClean="0">
                <a:latin typeface="+mn-ea"/>
              </a:rPr>
              <a:t>60</a:t>
            </a:r>
            <a:r>
              <a:rPr lang="zh-CN" altLang="en-US" sz="2000" smtClean="0">
                <a:latin typeface="+mn-ea"/>
              </a:rPr>
              <a:t>部！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110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4" y="742950"/>
            <a:ext cx="9985774" cy="512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524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490538"/>
            <a:ext cx="9851717" cy="5516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518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728664"/>
            <a:ext cx="9992143" cy="5151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3789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719139"/>
            <a:ext cx="9491849" cy="490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953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6" y="700088"/>
            <a:ext cx="9924282" cy="517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1040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9" y="700089"/>
            <a:ext cx="9973638" cy="519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3559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Box 4"/>
          <p:cNvSpPr txBox="1">
            <a:spLocks noChangeArrowheads="1"/>
          </p:cNvSpPr>
          <p:nvPr/>
        </p:nvSpPr>
        <p:spPr bwMode="auto">
          <a:xfrm>
            <a:off x="731508" y="1441285"/>
            <a:ext cx="7519987" cy="348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901" tIns="50950" rIns="101901" bIns="50950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Q&amp;A</a:t>
            </a:r>
            <a:endParaRPr lang="zh-CN" altLang="en-US" sz="2200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587" name="TextBox 5"/>
          <p:cNvSpPr txBox="1">
            <a:spLocks noChangeArrowheads="1"/>
          </p:cNvSpPr>
          <p:nvPr/>
        </p:nvSpPr>
        <p:spPr bwMode="auto">
          <a:xfrm>
            <a:off x="196850" y="46038"/>
            <a:ext cx="2881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solidFill>
                  <a:schemeClr val="tx2"/>
                </a:solidFill>
                <a:latin typeface="微软雅黑" pitchFamily="34" charset="-122"/>
              </a:rPr>
              <a:t>谢谢</a:t>
            </a:r>
          </a:p>
        </p:txBody>
      </p:sp>
      <p:sp>
        <p:nvSpPr>
          <p:cNvPr id="67588" name="文本框 1"/>
          <p:cNvSpPr txBox="1">
            <a:spLocks noChangeArrowheads="1"/>
          </p:cNvSpPr>
          <p:nvPr/>
        </p:nvSpPr>
        <p:spPr bwMode="auto">
          <a:xfrm>
            <a:off x="581025" y="4618038"/>
            <a:ext cx="9429874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-112713"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薛博士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主讲领域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：信息系统</a:t>
            </a: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项目管理师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、</a:t>
            </a: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系统分析师、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系统架构设计师、系统规划与管理师</a:t>
            </a:r>
            <a:endParaRPr lang="en-US" altLang="zh-CN" sz="1800" b="1">
              <a:solidFill>
                <a:srgbClr val="001D59"/>
              </a:solidFill>
              <a:latin typeface="Georgia" pitchFamily="18" charset="0"/>
              <a:sym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C00000"/>
                </a:solidFill>
                <a:latin typeface="Georgia" pitchFamily="18" charset="0"/>
                <a:sym typeface="微软雅黑" pitchFamily="34" charset="-122"/>
              </a:rPr>
              <a:t>薛博士版权所有，已申请知识产权保护，侵权必究！</a:t>
            </a:r>
          </a:p>
        </p:txBody>
      </p:sp>
      <p:pic>
        <p:nvPicPr>
          <p:cNvPr id="67589" name="图片 4" descr="T13xZTBXJv1RCvBVd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1023938"/>
            <a:ext cx="5283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p1.so.qhimgs1.com/bdr/_240_/t01ba03ac1f7d005da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899153"/>
            <a:ext cx="5283200" cy="332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27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3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876300"/>
            <a:ext cx="1047591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028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704850"/>
            <a:ext cx="10039289" cy="521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5553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4" y="704850"/>
            <a:ext cx="10210860" cy="5296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1956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9" y="733425"/>
            <a:ext cx="9958266" cy="512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4178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1" y="733425"/>
            <a:ext cx="9907206" cy="509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513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714375"/>
            <a:ext cx="9828895" cy="508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030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4" y="723900"/>
            <a:ext cx="9944642" cy="512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7039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无&quot;,&quot;HeaderHeight&quot;:0.0,&quot;TopMargin&quot;:0.0,&quot;FooterHeight&quot;:0.0,&quot;BottomMargin&quot;:0.0,&quot;SideMargin&quot;:10.0,&quot;IntervalMargin&quot;:0.0,&quot;Id&quot;:&quot;GuidesStyle_None&quot;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w Cen MT"/>
        <a:ea typeface="微软雅黑"/>
        <a:cs typeface=""/>
      </a:majorFont>
      <a:minorFont>
        <a:latin typeface="Tw Cen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270</Words>
  <Application>Microsoft Office PowerPoint</Application>
  <PresentationFormat>自定义</PresentationFormat>
  <Paragraphs>57</Paragraphs>
  <Slides>27</Slides>
  <Notes>24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yali cao</dc:creator>
  <cp:lastModifiedBy>薛大龙</cp:lastModifiedBy>
  <cp:revision>296</cp:revision>
  <dcterms:created xsi:type="dcterms:W3CDTF">2016-09-12T07:04:34Z</dcterms:created>
  <dcterms:modified xsi:type="dcterms:W3CDTF">2018-12-07T09:44:51Z</dcterms:modified>
</cp:coreProperties>
</file>